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8" r:id="rId4"/>
    <p:sldId id="259" r:id="rId5"/>
    <p:sldId id="266" r:id="rId6"/>
    <p:sldId id="267" r:id="rId7"/>
    <p:sldId id="260" r:id="rId8"/>
    <p:sldId id="265" r:id="rId9"/>
    <p:sldId id="261" r:id="rId10"/>
    <p:sldId id="257" r:id="rId11"/>
    <p:sldId id="262" r:id="rId12"/>
    <p:sldId id="268" r:id="rId13"/>
    <p:sldId id="269" r:id="rId14"/>
    <p:sldId id="264" r:id="rId15"/>
    <p:sldId id="263" r:id="rId16"/>
  </p:sldIdLst>
  <p:sldSz cx="12192000" cy="6858000"/>
  <p:notesSz cx="6858000" cy="9144000"/>
  <p:embeddedFontLst>
    <p:embeddedFont>
      <p:font typeface="나눔명조 ExtraBold" panose="02020603020101020101" pitchFamily="18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Wingdings 2" panose="05020102010507070707" pitchFamily="18" charset="2"/>
      <p:regular r:id="rId25"/>
    </p:embeddedFont>
    <p:embeddedFont>
      <p:font typeface="나눔명조" panose="02020603020101020101" pitchFamily="18" charset="-127"/>
      <p:regular r:id="rId26"/>
      <p:bold r:id="rId27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4"/>
  </p:normalViewPr>
  <p:slideViewPr>
    <p:cSldViewPr snapToGrid="0" snapToObjects="1">
      <p:cViewPr varScale="1">
        <p:scale>
          <a:sx n="57" d="100"/>
          <a:sy n="57" d="100"/>
        </p:scale>
        <p:origin x="8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1B346-951E-3443-B632-6E8EBD636F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5F7B1-57D2-D74E-88BE-FFD895F4586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485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F7B1-57D2-D74E-88BE-FFD895F4586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266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2B402-E909-394C-9E57-8F860012B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05F984-9900-E64C-8617-3AAAEC2F0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58B3E-9934-9347-8074-3B29A1648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62DDA-2D56-C84A-AD57-F9AE56DC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63EEA-0B86-6442-AAC1-462DB38C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257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8EEB8-C364-A14A-99FE-55D797A8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8FF4FB-047D-EF46-8E8F-317DC7273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0A736-C591-2D4F-927B-A07196628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237EF-5FF0-9A4B-B197-DFE8843A0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F96A5-4875-254B-BC6E-762053C6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199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3E5DFD-99FA-9E48-97C5-1786C742D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C7CC5E-ABBC-E845-8844-67ED7E038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3F4A-A239-BD4B-8F85-06BD75B0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3F19E-E6BC-AF45-940C-DA1FEC24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D1652-2EB3-6E43-8CB6-1C0A0B9A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558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CA98C-FB75-2149-8155-0202D785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DE3D88-509D-F849-B248-87F9D5D98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84BEB-537D-F346-AF7E-223A99D99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50610-B316-1045-A90D-D5D5FBD5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CA2F3-442E-AC45-93B7-C81ED22C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7963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DCFFC-8AC3-BC4C-9D2E-83CEAD6E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192DEE-E04F-DD47-B9B6-E9143FD32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4C7CF-1D45-B54D-902C-06AEB6E06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3A68A-BE9D-6A4F-A0B9-739A1E1E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1780D4-EE14-5C41-B40F-27E5034E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1869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3D1BB-B61C-D240-9015-85F28B2F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A91E4-FD13-6D4D-9657-7CC5E6AD3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4C758A-57FA-A746-8BD8-5CBC9F686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D74473-B0D8-EC48-BA53-A89ED834C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E69807-B58A-D64F-BD4F-82EEAA6FD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4FE2C2-BB90-9242-9319-68F1E44A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138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58B20-4D81-0D47-B498-A83CEE33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D98FBD-35F7-D643-9C5B-18E08F60A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93585C-6018-4C47-A187-C8BF57750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54BCE3-FEE8-B143-AF49-BA1230414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B066D7-D939-A24F-AF70-2754C94D0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FAFD37-C6E1-C347-A5F8-86A7B721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CFF195-9EAE-E84F-8EBB-B9E73E13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CB3D5E-C9AB-2144-8E5F-984FA8AE5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309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61F24-9C57-1945-A131-4DE68058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4BEAE4-5F82-A34A-A5C7-B594B89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043BAC-FA42-6847-AD83-39DA75AB6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55F70E-DD37-F245-AFC2-2D6626BB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222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7E0720-52EB-8E43-AC9A-01FB60B3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E0E810-F33B-6A4F-A1E0-AEFD1B21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85E5AD-B11F-CF46-AA1A-DAF24FE0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19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F3E12-B697-6044-8A3E-34672AEE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CFD8F-810D-AE4F-86F8-7CBD5CDDD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EB6822-A4AB-1D4D-9FB1-F8E252F31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37E743-B0B9-2741-8953-99B15A17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C5C356-1A0B-E140-9279-64E68023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6BA73F-32B3-4B4D-A23F-7BF7D3CB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843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470CC-AB3B-0E43-8988-67F5D865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DDC366-3EEA-3D4A-8D15-75F988A0D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F2EF0-9334-A944-AC0C-FB9A9A3FE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685C0B-F614-9E45-BFD4-BEB00979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72B444-C501-7D45-9A73-D22ABF72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78321C-D66A-F541-AF89-E62CA333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8762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6251ED-2AC2-4342-A433-B76C4A1D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5502E2-2B75-E749-8496-05E266650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1DD1E-F2FE-2D41-BDAB-C1C9271ED1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DA9D3-052E-DE4D-9DDE-801C5E6B5763}" type="datetimeFigureOut">
              <a:rPr kumimoji="1" lang="ko-Kore-KR" altLang="en-US" smtClean="0"/>
              <a:t>12/16/2020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721702-94ED-FE42-ACDB-FFED48C77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A2CB5-1D93-7C4D-9A55-5341CC2A7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705D9-E8D5-7844-8D36-37C627587A1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549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5167F-6B2F-8A45-BB18-13A1CC942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/>
              <a:t>Deep Learning </a:t>
            </a:r>
            <a:r>
              <a:rPr kumimoji="1" lang="en-US" altLang="ko-Kore-KR" dirty="0" smtClean="0"/>
              <a:t>Project</a:t>
            </a:r>
            <a:r>
              <a:rPr kumimoji="1" lang="en-US" altLang="ko-Kore-KR" dirty="0"/>
              <a:t/>
            </a:r>
            <a:br>
              <a:rPr kumimoji="1" lang="en-US" altLang="ko-Kore-KR" dirty="0"/>
            </a:br>
            <a:r>
              <a:rPr kumimoji="1" lang="en-US" altLang="ko-KR" sz="4800" dirty="0" smtClean="0"/>
              <a:t>Smoking </a:t>
            </a:r>
            <a:r>
              <a:rPr kumimoji="1" lang="en-US" altLang="ko-KR" sz="4800" dirty="0"/>
              <a:t>Detection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2C56AF-F95B-5E4F-BD5D-FA6D9D303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kumimoji="1" lang="en-US" altLang="ko-Kore-KR" dirty="0"/>
              <a:t>4</a:t>
            </a:r>
            <a:r>
              <a:rPr kumimoji="1" lang="ko-KR" altLang="en-US" dirty="0"/>
              <a:t>조 김영선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송수빈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정수현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1761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039A8-58F0-E64B-A5F5-516B498B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109093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5. </a:t>
            </a:r>
            <a:r>
              <a:rPr kumimoji="1" lang="ko-KR" altLang="en-US" dirty="0" smtClean="0"/>
              <a:t>추가 기능</a:t>
            </a:r>
            <a:endParaRPr kumimoji="1" lang="ko-Kore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B9DD9A2-44C4-8B49-B61E-54FCCEADE429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C205CA7-86EF-C84A-BD6A-268A4A6A1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941" y="1627431"/>
            <a:ext cx="5678849" cy="3120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91DA7-62B6-3B43-9EAA-967AB3C8F62C}"/>
              </a:ext>
            </a:extLst>
          </p:cNvPr>
          <p:cNvSpPr txBox="1"/>
          <p:nvPr/>
        </p:nvSpPr>
        <p:spPr>
          <a:xfrm>
            <a:off x="1259498" y="5192647"/>
            <a:ext cx="9973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ore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영화나</a:t>
            </a:r>
            <a:r>
              <a:rPr kumimoji="1"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드라마에서 자주 </a:t>
            </a:r>
            <a:r>
              <a:rPr kumimoji="1" lang="ko-KR" altLang="en-US" sz="2000">
                <a:latin typeface="나눔명조" panose="02020603020101020101" pitchFamily="18" charset="-127"/>
                <a:ea typeface="나눔명조" panose="02020603020101020101" pitchFamily="18" charset="-127"/>
              </a:rPr>
              <a:t>등장하는 </a:t>
            </a:r>
            <a:r>
              <a:rPr kumimoji="1" lang="ko-KR" altLang="en-US" sz="2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흡연 장면</a:t>
            </a:r>
            <a:r>
              <a:rPr kumimoji="1" lang="ko-KR" altLang="en-US" sz="2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kumimoji="1"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→ 청소년에게 </a:t>
            </a:r>
            <a:r>
              <a:rPr kumimoji="1" lang="ko-KR" altLang="en-US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흡연 욕구 </a:t>
            </a:r>
            <a:r>
              <a:rPr kumimoji="1"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↑</a:t>
            </a:r>
            <a:endParaRPr kumimoji="1" lang="en-US" altLang="ko-Kore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컴퓨터가 인식해서 담배를 자동으로 </a:t>
            </a:r>
            <a:r>
              <a:rPr kumimoji="1" lang="ko-KR" altLang="en-US" sz="2000" b="1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모자이크</a:t>
            </a:r>
            <a:r>
              <a:rPr kumimoji="1"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해주는 것은 어떨까</a:t>
            </a:r>
            <a:r>
              <a:rPr kumimoji="1"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?</a:t>
            </a:r>
            <a:endParaRPr kumimoji="1" lang="ko-Kore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2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23DBE-466B-AD4A-998D-151EF60C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5. </a:t>
            </a:r>
            <a:r>
              <a:rPr kumimoji="1" lang="ko-KR" altLang="en-US" dirty="0" smtClean="0"/>
              <a:t>추가 기능</a:t>
            </a:r>
            <a:endParaRPr kumimoji="1" lang="ko-Kore-KR" altLang="en-US" dirty="0">
              <a:solidFill>
                <a:srgbClr val="7030A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03BDE32-742E-824C-8F6C-8C083BB34689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실내, 사람이(가) 표시된 사진&#10;&#10;자동 생성된 설명">
            <a:extLst>
              <a:ext uri="{FF2B5EF4-FFF2-40B4-BE49-F238E27FC236}">
                <a16:creationId xmlns:a16="http://schemas.microsoft.com/office/drawing/2014/main" id="{7083A76A-3BF8-3B4D-88DE-2838E6FAA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175" y="2633229"/>
            <a:ext cx="3770206" cy="2356379"/>
          </a:xfrm>
          <a:prstGeom prst="rect">
            <a:avLst/>
          </a:prstGeom>
        </p:spPr>
      </p:pic>
      <p:pic>
        <p:nvPicPr>
          <p:cNvPr id="10" name="그림 9" descr="사람, 실내, 남자이(가) 표시된 사진&#10;&#10;자동 생성된 설명">
            <a:extLst>
              <a:ext uri="{FF2B5EF4-FFF2-40B4-BE49-F238E27FC236}">
                <a16:creationId xmlns:a16="http://schemas.microsoft.com/office/drawing/2014/main" id="{24988F83-2B47-704C-A9C9-AF7AF56C8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633229"/>
            <a:ext cx="3831912" cy="239494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A321CE2-4438-384F-B67A-370F1ECC3927}"/>
              </a:ext>
            </a:extLst>
          </p:cNvPr>
          <p:cNvCxnSpPr>
            <a:cxnSpLocks/>
          </p:cNvCxnSpPr>
          <p:nvPr/>
        </p:nvCxnSpPr>
        <p:spPr>
          <a:xfrm>
            <a:off x="5612763" y="3690601"/>
            <a:ext cx="743111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8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23DBE-466B-AD4A-998D-151EF60C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kumimoji="1" lang="en-US" altLang="en-US" dirty="0" smtClean="0"/>
              <a:t>6. </a:t>
            </a:r>
            <a:r>
              <a:rPr kumimoji="1" lang="ko-KR" altLang="en-US" dirty="0" smtClean="0"/>
              <a:t>전체 기능 정리</a:t>
            </a:r>
            <a:endParaRPr kumimoji="1" lang="ko-Kore-KR" altLang="en-US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03BDE32-742E-824C-8F6C-8C083BB34689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732497"/>
            <a:ext cx="7200000" cy="4228037"/>
          </a:xfrm>
          <a:prstGeom prst="rect">
            <a:avLst/>
          </a:prstGeom>
        </p:spPr>
      </p:pic>
      <p:sp>
        <p:nvSpPr>
          <p:cNvPr id="11" name="모서리가 둥근 사각형 설명선 10"/>
          <p:cNvSpPr/>
          <p:nvPr/>
        </p:nvSpPr>
        <p:spPr>
          <a:xfrm>
            <a:off x="8534400" y="4681889"/>
            <a:ext cx="3454399" cy="852430"/>
          </a:xfrm>
          <a:prstGeom prst="wedgeRoundRectCallout">
            <a:avLst>
              <a:gd name="adj1" fmla="val -88002"/>
              <a:gd name="adj2" fmla="val -215425"/>
              <a:gd name="adj3" fmla="val 16667"/>
            </a:avLst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담배 영역 모자이크 처리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영화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드라마에서 자동 모자이크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38200" y="3231152"/>
            <a:ext cx="2533904" cy="852430"/>
          </a:xfrm>
          <a:prstGeom prst="wedgeRoundRectCallout">
            <a:avLst>
              <a:gd name="adj1" fmla="val 51773"/>
              <a:gd name="adj2" fmla="val -120074"/>
              <a:gd name="adj3" fmla="val 16667"/>
            </a:avLst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금연 구역에서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흡연자 자동 감지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11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23DBE-466B-AD4A-998D-151EF60C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kumimoji="1" lang="en-US" altLang="ko-KR" dirty="0" smtClean="0"/>
              <a:t>6. </a:t>
            </a:r>
            <a:r>
              <a:rPr kumimoji="1" lang="ko-KR" altLang="en-US" dirty="0" smtClean="0"/>
              <a:t>전체 기능 정리</a:t>
            </a:r>
            <a:endParaRPr kumimoji="1" lang="ko-Kore-KR" altLang="en-US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03BDE32-742E-824C-8F6C-8C083BB34689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2817030" y="5088289"/>
            <a:ext cx="3465237" cy="852430"/>
          </a:xfrm>
          <a:prstGeom prst="wedgeRoundRectCallout">
            <a:avLst>
              <a:gd name="adj1" fmla="val 70342"/>
              <a:gd name="adj2" fmla="val -137952"/>
              <a:gd name="adj3" fmla="val 16667"/>
            </a:avLst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흡연 기록 로그 데이터로 남기기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091" y="1947332"/>
            <a:ext cx="3734321" cy="1028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998" y="1947332"/>
            <a:ext cx="2312242" cy="441960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76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23DBE-466B-AD4A-998D-151EF60C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60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7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개선 방안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251ED-CB25-484A-BF2F-54C643766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- </a:t>
            </a:r>
            <a:r>
              <a:rPr kumimoji="1" lang="ko-KR" altLang="en-US" dirty="0" err="1"/>
              <a:t>데이터셋이</a:t>
            </a:r>
            <a:r>
              <a:rPr kumimoji="1" lang="ko-KR" altLang="en-US" dirty="0"/>
              <a:t> 더 많고 다양해야 함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ko-KR" altLang="en-US" sz="2800" dirty="0"/>
              <a:t> * 사이즈를 바꾸거나 회전시킨 이미지 등 다양한 데이터를 대상으로 </a:t>
            </a:r>
            <a:r>
              <a:rPr kumimoji="1" lang="ko-KR" altLang="en-US" sz="2800" dirty="0" err="1"/>
              <a:t>라벨링을</a:t>
            </a:r>
            <a:r>
              <a:rPr kumimoji="1" lang="ko-KR" altLang="en-US" sz="2800" dirty="0"/>
              <a:t> 진행해야 한다</a:t>
            </a:r>
            <a:r>
              <a:rPr kumimoji="1" lang="en-US" altLang="ko-KR" sz="28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ko-KR" sz="2800" dirty="0"/>
              <a:t> * </a:t>
            </a:r>
            <a:r>
              <a:rPr kumimoji="1" lang="ko-KR" altLang="en-US" sz="2800" dirty="0"/>
              <a:t>흔한 흰색 </a:t>
            </a:r>
            <a:r>
              <a:rPr kumimoji="1" lang="ko-KR" altLang="en-US" sz="2800" dirty="0" err="1"/>
              <a:t>담배뿐만</a:t>
            </a:r>
            <a:r>
              <a:rPr kumimoji="1" lang="ko-KR" altLang="en-US" sz="2800" dirty="0"/>
              <a:t> 아니라 검정색 담배</a:t>
            </a:r>
            <a:r>
              <a:rPr kumimoji="1" lang="en-US" altLang="ko-KR" sz="2800" dirty="0"/>
              <a:t>, </a:t>
            </a:r>
            <a:r>
              <a:rPr kumimoji="1" lang="ko-KR" altLang="en-US" sz="2800" dirty="0"/>
              <a:t>파이프 등 다양한 담배 이미지 데이터가 필요하다</a:t>
            </a:r>
            <a:r>
              <a:rPr kumimoji="1" lang="en-US" altLang="ko-KR" sz="2800" dirty="0"/>
              <a:t>.</a:t>
            </a:r>
            <a:endParaRPr kumimoji="1" lang="ko-Kore-KR" altLang="en-US" sz="2800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F03E04A-A330-2F4A-99FE-AC8862AD043D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4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23DBE-466B-AD4A-998D-151EF60C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59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8</a:t>
            </a:r>
            <a:r>
              <a:rPr kumimoji="1" lang="en-US" altLang="ko-KR" smtClean="0"/>
              <a:t>.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데모 영상</a:t>
            </a:r>
            <a:endParaRPr kumimoji="1" lang="ko-Kore-KR" altLang="en-US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B5BC4A7-1625-2043-AE4F-26F89C785F1E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135590"/>
            <a:ext cx="6453706" cy="36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8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039A8-58F0-E64B-A5F5-516B498B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68" y="109093"/>
            <a:ext cx="10515600" cy="1325563"/>
          </a:xfrm>
        </p:spPr>
        <p:txBody>
          <a:bodyPr/>
          <a:lstStyle/>
          <a:p>
            <a:r>
              <a:rPr kumimoji="1" lang="ko-KR" altLang="en-US" dirty="0" smtClean="0"/>
              <a:t>주제</a:t>
            </a:r>
            <a:endParaRPr kumimoji="1" lang="ko-Kore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B9DD9A2-44C4-8B49-B61E-54FCCEADE429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791DA7-62B6-3B43-9EAA-967AB3C8F62C}"/>
              </a:ext>
            </a:extLst>
          </p:cNvPr>
          <p:cNvSpPr txBox="1"/>
          <p:nvPr/>
        </p:nvSpPr>
        <p:spPr>
          <a:xfrm>
            <a:off x="1259498" y="5192647"/>
            <a:ext cx="9973733" cy="96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횡단보도</a:t>
            </a:r>
            <a:r>
              <a:rPr kumimoji="1"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kumimoji="1"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버스 정류장 등 금연 구역에서 흡연하는 사람들</a:t>
            </a:r>
            <a:endParaRPr kumimoji="1"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CCTV</a:t>
            </a:r>
            <a:r>
              <a:rPr kumimoji="1"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 자동 감지해서 기록하자</a:t>
            </a:r>
            <a:r>
              <a:rPr kumimoji="1"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!</a:t>
            </a:r>
            <a:endParaRPr kumimoji="1" lang="en-US" altLang="ko-KR" sz="2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052" name="Picture 4" descr="공공장소 금연구역 늘어도 '묻지마 흡연'은 여전 - 기호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74" y="1795880"/>
            <a:ext cx="6575148" cy="32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7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53A6F-F85C-A347-BD51-A1F8AD53A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562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데이터 수집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0E09FB-D7FC-2147-B20E-2E401AEAE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1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k</a:t>
            </a:r>
            <a:r>
              <a:rPr kumimoji="1" lang="en-US" altLang="ko-Kore-KR" dirty="0" smtClean="0"/>
              <a:t>aggle.com</a:t>
            </a:r>
            <a:r>
              <a:rPr kumimoji="1" lang="ko-KR" altLang="en-US" dirty="0" smtClean="0"/>
              <a:t> </a:t>
            </a:r>
            <a:r>
              <a:rPr kumimoji="1" lang="ko-KR" altLang="en-US" dirty="0" smtClean="0"/>
              <a:t>→ </a:t>
            </a:r>
            <a:r>
              <a:rPr kumimoji="1" lang="en-US" altLang="ko-KR" dirty="0"/>
              <a:t>cigarette </a:t>
            </a:r>
            <a:r>
              <a:rPr kumimoji="1" lang="en-US" altLang="ko-KR" dirty="0" smtClean="0"/>
              <a:t>dataset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다운로드</a:t>
            </a:r>
            <a:endParaRPr kumimoji="1" lang="ko-Kore-KR" altLang="en-US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13E3E22-BBB4-4645-A59F-A1173C72CD18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FF588076-EC1C-0E4B-9BC0-878D44CB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08" y="4746469"/>
            <a:ext cx="2540000" cy="1587500"/>
          </a:xfrm>
          <a:prstGeom prst="rect">
            <a:avLst/>
          </a:prstGeom>
        </p:spPr>
      </p:pic>
      <p:pic>
        <p:nvPicPr>
          <p:cNvPr id="10" name="그림 9" descr="흐린이(가) 표시된 사진&#10;&#10;자동 생성된 설명">
            <a:extLst>
              <a:ext uri="{FF2B5EF4-FFF2-40B4-BE49-F238E27FC236}">
                <a16:creationId xmlns:a16="http://schemas.microsoft.com/office/drawing/2014/main" id="{88618ED8-FDF1-AA4E-9AD7-7D4018A7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8" y="2361822"/>
            <a:ext cx="3218295" cy="2134355"/>
          </a:xfrm>
          <a:prstGeom prst="rect">
            <a:avLst/>
          </a:prstGeom>
        </p:spPr>
      </p:pic>
      <p:pic>
        <p:nvPicPr>
          <p:cNvPr id="12" name="그림 11" descr="사람, 실외, 남자이(가) 표시된 사진&#10;&#10;자동 생성된 설명">
            <a:extLst>
              <a:ext uri="{FF2B5EF4-FFF2-40B4-BE49-F238E27FC236}">
                <a16:creationId xmlns:a16="http://schemas.microsoft.com/office/drawing/2014/main" id="{37B19A90-69CF-4142-BC56-AB779A179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387" y="2300956"/>
            <a:ext cx="1908604" cy="2465917"/>
          </a:xfrm>
          <a:prstGeom prst="rect">
            <a:avLst/>
          </a:prstGeom>
        </p:spPr>
      </p:pic>
      <p:pic>
        <p:nvPicPr>
          <p:cNvPr id="14" name="그림 13" descr="사람, 남자, 벽, 실내이(가) 표시된 사진&#10;&#10;자동 생성된 설명">
            <a:extLst>
              <a:ext uri="{FF2B5EF4-FFF2-40B4-BE49-F238E27FC236}">
                <a16:creationId xmlns:a16="http://schemas.microsoft.com/office/drawing/2014/main" id="{801DAA5B-79EC-BE45-9265-A92C23475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636" y="4881626"/>
            <a:ext cx="2766981" cy="1587500"/>
          </a:xfrm>
          <a:prstGeom prst="rect">
            <a:avLst/>
          </a:prstGeom>
        </p:spPr>
      </p:pic>
      <p:pic>
        <p:nvPicPr>
          <p:cNvPr id="16" name="그림 15" descr="사람, 실외이(가) 표시된 사진&#10;&#10;자동 생성된 설명">
            <a:extLst>
              <a:ext uri="{FF2B5EF4-FFF2-40B4-BE49-F238E27FC236}">
                <a16:creationId xmlns:a16="http://schemas.microsoft.com/office/drawing/2014/main" id="{1013E271-57B1-1A4D-98C0-516C10FDB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887" y="2467970"/>
            <a:ext cx="2781745" cy="3708993"/>
          </a:xfrm>
          <a:prstGeom prst="rect">
            <a:avLst/>
          </a:prstGeom>
        </p:spPr>
      </p:pic>
      <p:pic>
        <p:nvPicPr>
          <p:cNvPr id="18" name="그림 17" descr="텍스트, 사람, 실외, 군중이(가) 표시된 사진&#10;&#10;자동 생성된 설명">
            <a:extLst>
              <a:ext uri="{FF2B5EF4-FFF2-40B4-BE49-F238E27FC236}">
                <a16:creationId xmlns:a16="http://schemas.microsoft.com/office/drawing/2014/main" id="{97AB0954-DDE6-B74E-9F57-CE4D6C9E4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042" y="2294696"/>
            <a:ext cx="2323758" cy="35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2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4E78F-772E-2D47-A6A7-9F9ABD27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562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Labeling(</a:t>
            </a:r>
            <a:r>
              <a:rPr kumimoji="1" lang="ko-KR" altLang="en-US" dirty="0" err="1"/>
              <a:t>라벨링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0C0CB94-D3BD-2646-8273-2029995264D7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스포츠, 테니스이(가) 표시된 사진&#10;&#10;자동 생성된 설명">
            <a:extLst>
              <a:ext uri="{FF2B5EF4-FFF2-40B4-BE49-F238E27FC236}">
                <a16:creationId xmlns:a16="http://schemas.microsoft.com/office/drawing/2014/main" id="{588A88D3-79E3-E14B-A128-9541372C8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34"/>
          <a:stretch/>
        </p:blipFill>
        <p:spPr>
          <a:xfrm>
            <a:off x="9385677" y="3429000"/>
            <a:ext cx="2446867" cy="2425997"/>
          </a:xfrm>
          <a:prstGeom prst="rect">
            <a:avLst/>
          </a:prstGeom>
        </p:spPr>
      </p:pic>
      <p:pic>
        <p:nvPicPr>
          <p:cNvPr id="13" name="그림 12" descr="실내, 벽, 녹색, 칫솔이(가) 표시된 사진&#10;&#10;자동 생성된 설명">
            <a:extLst>
              <a:ext uri="{FF2B5EF4-FFF2-40B4-BE49-F238E27FC236}">
                <a16:creationId xmlns:a16="http://schemas.microsoft.com/office/drawing/2014/main" id="{7B5BE84A-F6A7-954F-9C47-158A2A659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222" y="3381352"/>
            <a:ext cx="2446867" cy="28877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C9868C-6506-024F-BDFD-866FAD5389DA}"/>
              </a:ext>
            </a:extLst>
          </p:cNvPr>
          <p:cNvSpPr txBox="1"/>
          <p:nvPr/>
        </p:nvSpPr>
        <p:spPr>
          <a:xfrm>
            <a:off x="6763015" y="2085666"/>
            <a:ext cx="5032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담배를</a:t>
            </a:r>
            <a:r>
              <a:rPr kumimoji="1"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쥐고 있는 </a:t>
            </a:r>
            <a:r>
              <a:rPr kumimoji="1" lang="ko-KR" altLang="en-US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손</a:t>
            </a:r>
            <a:r>
              <a:rPr kumimoji="1"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과</a:t>
            </a:r>
            <a:endParaRPr kumimoji="1"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kumimoji="1"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담배를 물고 있는 </a:t>
            </a:r>
            <a:r>
              <a:rPr kumimoji="1" lang="ko-KR" altLang="en-US" sz="2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입</a:t>
            </a:r>
            <a:r>
              <a:rPr kumimoji="1"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을 포함해서 담배 </a:t>
            </a:r>
            <a:r>
              <a:rPr kumimoji="1" lang="ko-KR" altLang="en-US" sz="2000" b="1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라벨링</a:t>
            </a:r>
            <a:endParaRPr kumimoji="1" lang="ko-Kore-KR" altLang="en-US" sz="2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BA72239-C7E2-1042-B611-D51D077B8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56" y="1495047"/>
            <a:ext cx="5872011" cy="49693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C94E70-29A0-BF4E-9DD6-97CA82D7E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56" y="1504124"/>
            <a:ext cx="5872011" cy="4998641"/>
          </a:xfrm>
          <a:prstGeom prst="rect">
            <a:avLst/>
          </a:prstGeom>
        </p:spPr>
      </p:pic>
      <p:pic>
        <p:nvPicPr>
          <p:cNvPr id="24" name="그림 23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A2D9EAC6-EA81-1746-B05E-18DFF9815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523" y="1426577"/>
            <a:ext cx="6227206" cy="50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0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D8999-6F88-5F4E-9035-D8299931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562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Learning(</a:t>
            </a:r>
            <a:r>
              <a:rPr kumimoji="1" lang="ko-KR" altLang="en-US" dirty="0"/>
              <a:t>학습</a:t>
            </a:r>
            <a:r>
              <a:rPr kumimoji="1" lang="en-US" altLang="ko-KR" dirty="0" smtClean="0"/>
              <a:t>)-</a:t>
            </a:r>
            <a:r>
              <a:rPr kumimoji="1" lang="ko-KR" altLang="en-US" dirty="0" smtClean="0"/>
              <a:t>시행착오</a:t>
            </a:r>
            <a:endParaRPr kumimoji="1" lang="ko-Kore-KR" altLang="en-US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47B08B9-ACEC-354D-BA29-764618791FF6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3296" y="1626908"/>
            <a:ext cx="3456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  <a:sym typeface="Wingdings 2" panose="05020102010507070707" pitchFamily="18" charset="2"/>
              </a:rPr>
              <a:t> </a:t>
            </a:r>
            <a:r>
              <a:rPr lang="en-US" altLang="ko-KR" sz="20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num_steps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=</a:t>
            </a:r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500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으로 학습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551" y="1626908"/>
            <a:ext cx="4719924" cy="46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D8999-6F88-5F4E-9035-D8299931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562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Learning(</a:t>
            </a:r>
            <a:r>
              <a:rPr kumimoji="1" lang="ko-KR" altLang="en-US" dirty="0"/>
              <a:t>학습</a:t>
            </a:r>
            <a:r>
              <a:rPr kumimoji="1" lang="en-US" altLang="ko-KR" dirty="0" smtClean="0"/>
              <a:t>)-</a:t>
            </a:r>
            <a:r>
              <a:rPr kumimoji="1" lang="ko-KR" altLang="en-US" dirty="0" smtClean="0"/>
              <a:t>시행착오</a:t>
            </a:r>
            <a:endParaRPr kumimoji="1" lang="ko-Kore-KR" altLang="en-US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47B08B9-ACEC-354D-BA29-764618791FF6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3296" y="1626908"/>
            <a:ext cx="3456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  <a:sym typeface="Wingdings 2" panose="05020102010507070707" pitchFamily="18" charset="2"/>
              </a:rPr>
              <a:t> </a:t>
            </a:r>
            <a:r>
              <a:rPr lang="en-US" altLang="ko-KR" sz="20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num_steps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=</a:t>
            </a:r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1000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으로 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학습</a:t>
            </a: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79" y="3401473"/>
            <a:ext cx="3551475" cy="28228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51" y="2956891"/>
            <a:ext cx="3301253" cy="326741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94" y="2508187"/>
            <a:ext cx="3705095" cy="37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7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D8999-6F88-5F4E-9035-D8299931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562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Learning(</a:t>
            </a:r>
            <a:r>
              <a:rPr kumimoji="1" lang="ko-KR" altLang="en-US" dirty="0"/>
              <a:t>학습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47B08B9-ACEC-354D-BA29-764618791FF6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74" y="3727437"/>
            <a:ext cx="4473045" cy="1962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50077" b="-1"/>
          <a:stretch/>
        </p:blipFill>
        <p:spPr>
          <a:xfrm>
            <a:off x="305799" y="2226315"/>
            <a:ext cx="7600950" cy="7370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3321" y="3327327"/>
            <a:ext cx="3480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② ckpt-21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번까지 생성됨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3321" y="1591621"/>
            <a:ext cx="392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① </a:t>
            </a:r>
            <a:r>
              <a:rPr lang="en-US" altLang="ko-KR" sz="20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num_steps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=</a:t>
            </a:r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20000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으로 학습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96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D8999-6F88-5F4E-9035-D8299931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562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Learning(</a:t>
            </a:r>
            <a:r>
              <a:rPr kumimoji="1" lang="ko-KR" altLang="en-US" dirty="0"/>
              <a:t>학습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47B08B9-ACEC-354D-BA29-764618791FF6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184" y="1572384"/>
            <a:ext cx="2544556" cy="24776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66" y="4006341"/>
            <a:ext cx="2613450" cy="26097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793" y="4118330"/>
            <a:ext cx="2470638" cy="23857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551" y="1593029"/>
            <a:ext cx="2464659" cy="241331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575" y="1593029"/>
            <a:ext cx="2412141" cy="23884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8058" y="1748531"/>
            <a:ext cx="313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③ test 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이미지로 실행 결과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551" y="4182370"/>
            <a:ext cx="2380650" cy="235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23DBE-466B-AD4A-998D-151EF60C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7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4. </a:t>
            </a:r>
            <a:r>
              <a:rPr kumimoji="1" lang="ko-Kore-KR" altLang="en-US" dirty="0"/>
              <a:t>적용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1D6652C9-75E9-824F-A1F1-70D4EC25C007}"/>
              </a:ext>
            </a:extLst>
          </p:cNvPr>
          <p:cNvCxnSpPr>
            <a:cxnSpLocks/>
          </p:cNvCxnSpPr>
          <p:nvPr/>
        </p:nvCxnSpPr>
        <p:spPr>
          <a:xfrm>
            <a:off x="463296" y="1182624"/>
            <a:ext cx="11271504" cy="0"/>
          </a:xfrm>
          <a:prstGeom prst="line">
            <a:avLst/>
          </a:prstGeom>
          <a:ln w="444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931F17E-2C1B-6D43-B045-F08928CE73F9}"/>
              </a:ext>
            </a:extLst>
          </p:cNvPr>
          <p:cNvSpPr txBox="1"/>
          <p:nvPr/>
        </p:nvSpPr>
        <p:spPr>
          <a:xfrm>
            <a:off x="760885" y="1929499"/>
            <a:ext cx="10670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학습으로</a:t>
            </a:r>
            <a:r>
              <a:rPr kumimoji="1"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나온 </a:t>
            </a:r>
            <a:r>
              <a:rPr kumimoji="1"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tar.gz</a:t>
            </a:r>
            <a:r>
              <a:rPr kumimoji="1"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파일을 </a:t>
            </a:r>
            <a:r>
              <a:rPr kumimoji="1"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tf2.2_object_detection_tutorial_Video.py </a:t>
            </a:r>
            <a:r>
              <a:rPr kumimoji="1"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코드와 연결</a:t>
            </a:r>
            <a:r>
              <a:rPr kumimoji="1"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kumimoji="1"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후 실행 결과</a:t>
            </a:r>
            <a:endParaRPr kumimoji="1" lang="ko-Kore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78" y="2508187"/>
            <a:ext cx="4856309" cy="27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9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217</Words>
  <Application>Microsoft Office PowerPoint</Application>
  <PresentationFormat>와이드스크린</PresentationFormat>
  <Paragraphs>38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나눔명조 ExtraBold</vt:lpstr>
      <vt:lpstr>Calibri</vt:lpstr>
      <vt:lpstr>맑은 고딕</vt:lpstr>
      <vt:lpstr>Arial</vt:lpstr>
      <vt:lpstr>Wingdings 2</vt:lpstr>
      <vt:lpstr>나눔명조</vt:lpstr>
      <vt:lpstr>Office 테마</vt:lpstr>
      <vt:lpstr>Deep Learning Project Smoking Detection</vt:lpstr>
      <vt:lpstr>주제</vt:lpstr>
      <vt:lpstr>1. 데이터 수집</vt:lpstr>
      <vt:lpstr>2. Labeling(라벨링) </vt:lpstr>
      <vt:lpstr>3. Learning(학습)-시행착오</vt:lpstr>
      <vt:lpstr>3. Learning(학습)-시행착오</vt:lpstr>
      <vt:lpstr>3. Learning(학습)</vt:lpstr>
      <vt:lpstr>3. Learning(학습)</vt:lpstr>
      <vt:lpstr>4. 적용</vt:lpstr>
      <vt:lpstr>5. 추가 기능</vt:lpstr>
      <vt:lpstr>5. 추가 기능</vt:lpstr>
      <vt:lpstr>6. 전체 기능 정리</vt:lpstr>
      <vt:lpstr>6. 전체 기능 정리</vt:lpstr>
      <vt:lpstr>7. 개선 방안</vt:lpstr>
      <vt:lpstr>8. 데모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Project -Smoking Detection</dc:title>
  <dc:creator>김영선</dc:creator>
  <cp:lastModifiedBy>Windows User</cp:lastModifiedBy>
  <cp:revision>22</cp:revision>
  <dcterms:created xsi:type="dcterms:W3CDTF">2020-12-15T22:43:34Z</dcterms:created>
  <dcterms:modified xsi:type="dcterms:W3CDTF">2020-12-16T03:44:25Z</dcterms:modified>
</cp:coreProperties>
</file>